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81"/>
  </p:notesMasterIdLst>
  <p:sldIdLst>
    <p:sldId id="463" r:id="rId2"/>
    <p:sldId id="737" r:id="rId3"/>
    <p:sldId id="747" r:id="rId4"/>
    <p:sldId id="942" r:id="rId5"/>
    <p:sldId id="896" r:id="rId6"/>
    <p:sldId id="897" r:id="rId7"/>
    <p:sldId id="945" r:id="rId8"/>
    <p:sldId id="898" r:id="rId9"/>
    <p:sldId id="748" r:id="rId10"/>
    <p:sldId id="895" r:id="rId11"/>
    <p:sldId id="907" r:id="rId12"/>
    <p:sldId id="908" r:id="rId13"/>
    <p:sldId id="909" r:id="rId14"/>
    <p:sldId id="749" r:id="rId15"/>
    <p:sldId id="750" r:id="rId16"/>
    <p:sldId id="760" r:id="rId17"/>
    <p:sldId id="761" r:id="rId18"/>
    <p:sldId id="762" r:id="rId19"/>
    <p:sldId id="855" r:id="rId20"/>
    <p:sldId id="856" r:id="rId21"/>
    <p:sldId id="857" r:id="rId22"/>
    <p:sldId id="858" r:id="rId23"/>
    <p:sldId id="859" r:id="rId24"/>
    <p:sldId id="860" r:id="rId25"/>
    <p:sldId id="861" r:id="rId26"/>
    <p:sldId id="862" r:id="rId27"/>
    <p:sldId id="863" r:id="rId28"/>
    <p:sldId id="864" r:id="rId29"/>
    <p:sldId id="920" r:id="rId30"/>
    <p:sldId id="919" r:id="rId31"/>
    <p:sldId id="922" r:id="rId32"/>
    <p:sldId id="923" r:id="rId33"/>
    <p:sldId id="921" r:id="rId34"/>
    <p:sldId id="930" r:id="rId35"/>
    <p:sldId id="939" r:id="rId36"/>
    <p:sldId id="940" r:id="rId37"/>
    <p:sldId id="929" r:id="rId38"/>
    <p:sldId id="931" r:id="rId39"/>
    <p:sldId id="932" r:id="rId40"/>
    <p:sldId id="933" r:id="rId41"/>
    <p:sldId id="934" r:id="rId42"/>
    <p:sldId id="935" r:id="rId43"/>
    <p:sldId id="936" r:id="rId44"/>
    <p:sldId id="937" r:id="rId45"/>
    <p:sldId id="938" r:id="rId46"/>
    <p:sldId id="899" r:id="rId47"/>
    <p:sldId id="900" r:id="rId48"/>
    <p:sldId id="901" r:id="rId49"/>
    <p:sldId id="902" r:id="rId50"/>
    <p:sldId id="906" r:id="rId51"/>
    <p:sldId id="903" r:id="rId52"/>
    <p:sldId id="904" r:id="rId53"/>
    <p:sldId id="865" r:id="rId54"/>
    <p:sldId id="763" r:id="rId55"/>
    <p:sldId id="764" r:id="rId56"/>
    <p:sldId id="765" r:id="rId57"/>
    <p:sldId id="766" r:id="rId58"/>
    <p:sldId id="767" r:id="rId59"/>
    <p:sldId id="768" r:id="rId60"/>
    <p:sldId id="769" r:id="rId61"/>
    <p:sldId id="770" r:id="rId62"/>
    <p:sldId id="771" r:id="rId63"/>
    <p:sldId id="772" r:id="rId64"/>
    <p:sldId id="773" r:id="rId65"/>
    <p:sldId id="774" r:id="rId66"/>
    <p:sldId id="775" r:id="rId67"/>
    <p:sldId id="776" r:id="rId68"/>
    <p:sldId id="910" r:id="rId69"/>
    <p:sldId id="911" r:id="rId70"/>
    <p:sldId id="912" r:id="rId71"/>
    <p:sldId id="913" r:id="rId72"/>
    <p:sldId id="914" r:id="rId73"/>
    <p:sldId id="915" r:id="rId74"/>
    <p:sldId id="916" r:id="rId75"/>
    <p:sldId id="917" r:id="rId76"/>
    <p:sldId id="918" r:id="rId77"/>
    <p:sldId id="943" r:id="rId78"/>
    <p:sldId id="944" r:id="rId79"/>
    <p:sldId id="736" r:id="rId80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57" autoAdjust="0"/>
  </p:normalViewPr>
  <p:slideViewPr>
    <p:cSldViewPr snapToGrid="0">
      <p:cViewPr>
        <p:scale>
          <a:sx n="110" d="100"/>
          <a:sy n="110" d="100"/>
        </p:scale>
        <p:origin x="4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3. 29 ~ 4.2 (5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042" y="1467594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혼돈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메트릭스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https://github.com/JSJeong-me/KOSA-ML-BigData-Analysis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0" y="1455132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77A3E-EC04-46AE-BCB0-A8C00A97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0BDCB4-1D35-4024-BF03-7E408B00873C}"/>
              </a:ext>
            </a:extLst>
          </p:cNvPr>
          <p:cNvSpPr/>
          <p:nvPr/>
        </p:nvSpPr>
        <p:spPr>
          <a:xfrm>
            <a:off x="1786160" y="2035180"/>
            <a:ext cx="82029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1" dirty="0">
                <a:latin typeface="charter"/>
              </a:rPr>
              <a:t>Normalization </a:t>
            </a:r>
            <a:r>
              <a:rPr lang="en-US" altLang="ko-KR" sz="3200" dirty="0"/>
              <a:t>typically means rescales the values into a range of [0,1]. </a:t>
            </a:r>
          </a:p>
          <a:p>
            <a:endParaRPr lang="en-US" altLang="ko-KR" sz="3200" dirty="0"/>
          </a:p>
          <a:p>
            <a:r>
              <a:rPr lang="en-US" altLang="ko-KR" sz="3200" b="1" i="1" dirty="0">
                <a:latin typeface="charter"/>
              </a:rPr>
              <a:t>Standardization </a:t>
            </a:r>
            <a:r>
              <a:rPr lang="en-US" altLang="ko-KR" sz="3200" dirty="0"/>
              <a:t>typically means rescales data to have a mean of 0 and a standard deviation of 1 (unit variance).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7152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185439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51E03-4AD8-4E33-9F22-CA5A8B90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865EE-AA8C-4E7C-9C44-FF7E41C62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31147" r="24563" b="18578"/>
          <a:stretch/>
        </p:blipFill>
        <p:spPr>
          <a:xfrm>
            <a:off x="2766461" y="1103050"/>
            <a:ext cx="6505197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11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2E062E-A55E-49A1-80CB-5318AFAB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0BBCF-C3D7-486A-8516-9089D5F1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0" t="30743" r="21214" b="17367"/>
          <a:stretch/>
        </p:blipFill>
        <p:spPr>
          <a:xfrm>
            <a:off x="2192782" y="1094173"/>
            <a:ext cx="7190915" cy="452804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D4E2DA-9DD3-4A60-90B8-93259F34A59E}"/>
              </a:ext>
            </a:extLst>
          </p:cNvPr>
          <p:cNvSpPr/>
          <p:nvPr/>
        </p:nvSpPr>
        <p:spPr>
          <a:xfrm>
            <a:off x="3073400" y="3606800"/>
            <a:ext cx="1543050" cy="81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4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6992</TotalTime>
  <Words>3153</Words>
  <Application>Microsoft Office PowerPoint</Application>
  <PresentationFormat>와이드스크린</PresentationFormat>
  <Paragraphs>430</Paragraphs>
  <Slides>79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charter</vt:lpstr>
      <vt:lpstr>ＭＳ Ｐゴシック</vt:lpstr>
      <vt:lpstr>맑은 고딕</vt:lpstr>
      <vt:lpstr>함초롬바탕</vt:lpstr>
      <vt:lpstr>휴먼명조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딥러닝 레이어</vt:lpstr>
      <vt:lpstr>PowerPoint 프레젠테이션</vt:lpstr>
      <vt:lpstr>Machine Learning vs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i</cp:lastModifiedBy>
  <cp:revision>765</cp:revision>
  <cp:lastPrinted>2017-11-17T18:47:44Z</cp:lastPrinted>
  <dcterms:created xsi:type="dcterms:W3CDTF">2017-02-28T23:32:22Z</dcterms:created>
  <dcterms:modified xsi:type="dcterms:W3CDTF">2021-06-11T04:25:12Z</dcterms:modified>
</cp:coreProperties>
</file>